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4C3F-DDA7-4818-978A-9A8CE61117AA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D7AE-65FF-4A63-A33E-8CDD205A1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74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4C3F-DDA7-4818-978A-9A8CE61117AA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D7AE-65FF-4A63-A33E-8CDD205A1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3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4C3F-DDA7-4818-978A-9A8CE61117AA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D7AE-65FF-4A63-A33E-8CDD205A1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3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4C3F-DDA7-4818-978A-9A8CE61117AA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D7AE-65FF-4A63-A33E-8CDD205A1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5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4C3F-DDA7-4818-978A-9A8CE61117AA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D7AE-65FF-4A63-A33E-8CDD205A1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8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4C3F-DDA7-4818-978A-9A8CE61117AA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D7AE-65FF-4A63-A33E-8CDD205A1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7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4C3F-DDA7-4818-978A-9A8CE61117AA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D7AE-65FF-4A63-A33E-8CDD205A1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1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4C3F-DDA7-4818-978A-9A8CE61117AA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D7AE-65FF-4A63-A33E-8CDD205A1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28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4C3F-DDA7-4818-978A-9A8CE61117AA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D7AE-65FF-4A63-A33E-8CDD205A1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54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4C3F-DDA7-4818-978A-9A8CE61117AA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D7AE-65FF-4A63-A33E-8CDD205A1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3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4C3F-DDA7-4818-978A-9A8CE61117AA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D7AE-65FF-4A63-A33E-8CDD205A1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6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C4C3F-DDA7-4818-978A-9A8CE61117AA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DD7AE-65FF-4A63-A33E-8CDD205A1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4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4041648" cy="42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91200" y="1524000"/>
            <a:ext cx="274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</a:rPr>
              <a:t>AirSafe</a:t>
            </a:r>
            <a:r>
              <a:rPr lang="en-US" dirty="0">
                <a:solidFill>
                  <a:prstClr val="black"/>
                </a:solidFill>
              </a:rPr>
              <a:t> ISOY Campaign</a:t>
            </a:r>
          </a:p>
          <a:p>
            <a:r>
              <a:rPr lang="en-US" dirty="0">
                <a:solidFill>
                  <a:prstClr val="black"/>
                </a:solidFill>
              </a:rPr>
              <a:t>Display Ad</a:t>
            </a:r>
          </a:p>
          <a:p>
            <a:r>
              <a:rPr lang="en-US" dirty="0">
                <a:solidFill>
                  <a:prstClr val="black"/>
                </a:solidFill>
              </a:rPr>
              <a:t>Tacoma News Tribune</a:t>
            </a:r>
          </a:p>
          <a:p>
            <a:r>
              <a:rPr lang="en-US" dirty="0">
                <a:solidFill>
                  <a:prstClr val="black"/>
                </a:solidFill>
              </a:rPr>
              <a:t>2 col W x 4 in H</a:t>
            </a:r>
          </a:p>
          <a:p>
            <a:r>
              <a:rPr lang="en-US" dirty="0">
                <a:solidFill>
                  <a:prstClr val="black"/>
                </a:solidFill>
              </a:rPr>
              <a:t>Joanne/Richard/Kit</a:t>
            </a:r>
          </a:p>
          <a:p>
            <a:r>
              <a:rPr lang="en-US" dirty="0">
                <a:solidFill>
                  <a:prstClr val="black"/>
                </a:solidFill>
              </a:rPr>
              <a:t>Oct 20, 2014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70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10200" y="4648200"/>
            <a:ext cx="274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</a:rPr>
              <a:t>AirSafe</a:t>
            </a:r>
            <a:r>
              <a:rPr lang="en-US" dirty="0">
                <a:solidFill>
                  <a:prstClr val="black"/>
                </a:solidFill>
              </a:rPr>
              <a:t> ISOY Campaign</a:t>
            </a:r>
          </a:p>
          <a:p>
            <a:r>
              <a:rPr lang="en-US" dirty="0">
                <a:solidFill>
                  <a:prstClr val="black"/>
                </a:solidFill>
              </a:rPr>
              <a:t>Display Ad</a:t>
            </a:r>
          </a:p>
          <a:p>
            <a:r>
              <a:rPr lang="en-US" dirty="0">
                <a:solidFill>
                  <a:prstClr val="black"/>
                </a:solidFill>
              </a:rPr>
              <a:t>Tacoma News Tribune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3 </a:t>
            </a:r>
            <a:r>
              <a:rPr lang="en-US" dirty="0">
                <a:solidFill>
                  <a:prstClr val="black"/>
                </a:solidFill>
              </a:rPr>
              <a:t>col W x 4 in H</a:t>
            </a:r>
          </a:p>
          <a:p>
            <a:r>
              <a:rPr lang="en-US" dirty="0">
                <a:solidFill>
                  <a:prstClr val="black"/>
                </a:solidFill>
              </a:rPr>
              <a:t>Joanne/Richard/Kit</a:t>
            </a:r>
          </a:p>
          <a:p>
            <a:r>
              <a:rPr lang="en-US" dirty="0">
                <a:solidFill>
                  <a:prstClr val="black"/>
                </a:solidFill>
              </a:rPr>
              <a:t>Oct 20, 2014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457200"/>
            <a:ext cx="6059489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847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3156</TotalTime>
  <Words>40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Wisti x4044</dc:creator>
  <cp:lastModifiedBy>Richard Wisti x4044</cp:lastModifiedBy>
  <cp:revision>3</cp:revision>
  <cp:lastPrinted>2014-10-20T17:51:46Z</cp:lastPrinted>
  <dcterms:created xsi:type="dcterms:W3CDTF">2014-10-20T16:44:09Z</dcterms:created>
  <dcterms:modified xsi:type="dcterms:W3CDTF">2014-10-22T21:21:06Z</dcterms:modified>
</cp:coreProperties>
</file>